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1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commentAuthors" Target="commentAuthor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/>
              <a:t>클릭하여 마스터 부제목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3859370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02423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576754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9759633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57848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63774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386994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914311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774083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167198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196208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9C919F5-5167-414F-B4F8-C22F5E6F0FAB}" type="datetimeFigureOut">
              <a:rPr lang="ko-KR" altLang="en-US" smtClean="0"/>
              <a:t>2026-06-15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1C9EE2E-99A4-44BE-BF0F-739D1E521EF8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895724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altLang="ko-KR" dirty="0"/>
              <a:t>How to Create a Hi Korea Account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75872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81" y="0"/>
            <a:ext cx="3158291" cy="6858000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855" y="0"/>
            <a:ext cx="3158289" cy="6858000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053431" y="0"/>
            <a:ext cx="3984771" cy="39087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000" dirty="0"/>
              <a:t>1. Search for "Hi Korea" online.</a:t>
            </a:r>
          </a:p>
          <a:p>
            <a:endParaRPr lang="en-US" altLang="ko-KR" sz="2000" dirty="0"/>
          </a:p>
          <a:p>
            <a:endParaRPr lang="en-US" altLang="ko-KR" sz="2000" dirty="0"/>
          </a:p>
          <a:p>
            <a:endParaRPr lang="en-US" altLang="ko-KR" sz="2000" dirty="0"/>
          </a:p>
          <a:p>
            <a:r>
              <a:rPr lang="en-US" altLang="ko-KR" sz="2000" dirty="0"/>
              <a:t>2. Select your preferred language (Korean or English) on the main page.</a:t>
            </a:r>
            <a:endParaRPr lang="ko-KR" altLang="en-US" sz="2000" dirty="0"/>
          </a:p>
        </p:txBody>
      </p:sp>
      <p:sp>
        <p:nvSpPr>
          <p:cNvPr id="12" name="직사각형 11"/>
          <p:cNvSpPr/>
          <p:nvPr/>
        </p:nvSpPr>
        <p:spPr>
          <a:xfrm>
            <a:off x="6929306" y="553673"/>
            <a:ext cx="745838" cy="234892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179782" y="1688841"/>
            <a:ext cx="3152689" cy="690465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5542002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82" y="0"/>
            <a:ext cx="3158289" cy="6858000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855" y="0"/>
            <a:ext cx="3158289" cy="685799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053431" y="0"/>
            <a:ext cx="3984771" cy="41857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endParaRPr lang="en-US" altLang="ko-KR" dirty="0"/>
          </a:p>
          <a:p>
            <a:r>
              <a:rPr lang="en-US" altLang="ko-KR" sz="2000" dirty="0"/>
              <a:t>1. Tap the Menu icon (three lines) at the top left, , then select "Create your account."</a:t>
            </a:r>
          </a:p>
          <a:p>
            <a:endParaRPr lang="en-US" altLang="ko-KR" sz="2000" dirty="0"/>
          </a:p>
          <a:p>
            <a:endParaRPr lang="en-US" altLang="ko-KR" sz="2000" dirty="0"/>
          </a:p>
          <a:p>
            <a:r>
              <a:rPr lang="en-US" altLang="ko-KR" sz="2000" dirty="0"/>
              <a:t>2. Agree to all terms and select "Foreigner" under Section by member.</a:t>
            </a:r>
            <a:endParaRPr lang="ko-KR" altLang="en-US" sz="2000" dirty="0"/>
          </a:p>
        </p:txBody>
      </p:sp>
      <p:sp>
        <p:nvSpPr>
          <p:cNvPr id="5" name="직사각형 4"/>
          <p:cNvSpPr/>
          <p:nvPr/>
        </p:nvSpPr>
        <p:spPr>
          <a:xfrm>
            <a:off x="248586" y="805598"/>
            <a:ext cx="880417" cy="482025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5140937" y="3573624"/>
            <a:ext cx="1894345" cy="478971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4702628" y="2397967"/>
            <a:ext cx="1502229" cy="251928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95034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내용 개체 틀 5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4182" y="0"/>
            <a:ext cx="3158289" cy="6857999"/>
          </a:xfr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16855" y="0"/>
            <a:ext cx="3158288" cy="6857999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8053431" y="0"/>
            <a:ext cx="3984771" cy="71404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altLang="ko-KR" dirty="0"/>
          </a:p>
          <a:p>
            <a:r>
              <a:rPr lang="en-US" altLang="ko-KR" sz="2000" dirty="0"/>
              <a:t>1. Enter your Alien Registration Number and Full Name exactly as they appear on your Residence Card (ARC).</a:t>
            </a:r>
          </a:p>
          <a:p>
            <a:endParaRPr lang="en-US" altLang="ko-KR" sz="2000" dirty="0"/>
          </a:p>
          <a:p>
            <a:r>
              <a:rPr lang="en-US" altLang="ko-KR" sz="2000" dirty="0"/>
              <a:t>2. Create your own ID. For the password, use </a:t>
            </a:r>
            <a:r>
              <a:rPr lang="en-US" altLang="ko-KR" sz="2000" dirty="0" err="1"/>
              <a:t>hyupsung</a:t>
            </a:r>
            <a:r>
              <a:rPr lang="en-US" altLang="ko-KR" sz="2000" dirty="0"/>
              <a:t>@[last 4 digits of your student ID]</a:t>
            </a:r>
          </a:p>
          <a:p>
            <a:endParaRPr lang="en-US" altLang="ko-KR" sz="2000" dirty="0"/>
          </a:p>
          <a:p>
            <a:r>
              <a:rPr lang="en-US" altLang="ko-KR" sz="2000" b="1" dirty="0"/>
              <a:t>Example:</a:t>
            </a:r>
            <a:r>
              <a:rPr lang="en-US" altLang="ko-KR" sz="2000" dirty="0"/>
              <a:t> If your student ID is </a:t>
            </a:r>
            <a:r>
              <a:rPr lang="en-US" altLang="ko-KR" sz="2000" b="1" dirty="0"/>
              <a:t>20261234</a:t>
            </a:r>
            <a:r>
              <a:rPr lang="en-US" altLang="ko-KR" sz="2000" dirty="0"/>
              <a:t>, your password will be </a:t>
            </a:r>
            <a:r>
              <a:rPr lang="en-US" altLang="ko-KR" sz="2000" b="1" dirty="0"/>
              <a:t>hyupsung@1234</a:t>
            </a:r>
          </a:p>
          <a:p>
            <a:endParaRPr lang="en-US" altLang="ko-KR" sz="2000" b="1" dirty="0"/>
          </a:p>
          <a:p>
            <a:r>
              <a:rPr lang="en-US" altLang="ko-KR" sz="2000" dirty="0"/>
              <a:t>3. </a:t>
            </a:r>
            <a:r>
              <a:rPr lang="en-US" altLang="ko-KR" sz="2000" b="1" dirty="0"/>
              <a:t>Enter your email and phone number to complete your account creation.</a:t>
            </a:r>
            <a:endParaRPr lang="en-US" altLang="ko-KR" sz="2000" dirty="0"/>
          </a:p>
          <a:p>
            <a:r>
              <a:rPr lang="en-US" altLang="ko-KR" sz="2000" dirty="0"/>
              <a:t>※ </a:t>
            </a:r>
            <a:r>
              <a:rPr lang="en-US" altLang="ko-KR" sz="2000" b="1" dirty="0"/>
              <a:t>Important:</a:t>
            </a:r>
            <a:r>
              <a:rPr lang="en-US" altLang="ko-KR" sz="2000" dirty="0"/>
              <a:t> Once completed, you should submit your ID and password to our office (via </a:t>
            </a:r>
            <a:r>
              <a:rPr lang="en-US" altLang="ko-KR" sz="2000" dirty="0" err="1"/>
              <a:t>KakaoTalk</a:t>
            </a:r>
            <a:r>
              <a:rPr lang="en-US" altLang="ko-KR" sz="2000" dirty="0"/>
              <a:t> or by visiting us in person).</a:t>
            </a:r>
          </a:p>
          <a:p>
            <a:endParaRPr lang="ko-KR" altLang="en-US" sz="2000" dirty="0"/>
          </a:p>
        </p:txBody>
      </p:sp>
      <p:sp>
        <p:nvSpPr>
          <p:cNvPr id="2" name="직사각형 1"/>
          <p:cNvSpPr/>
          <p:nvPr/>
        </p:nvSpPr>
        <p:spPr>
          <a:xfrm>
            <a:off x="4605556" y="3271706"/>
            <a:ext cx="1216404" cy="21811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직사각형 7"/>
          <p:cNvSpPr/>
          <p:nvPr/>
        </p:nvSpPr>
        <p:spPr>
          <a:xfrm>
            <a:off x="4605556" y="3799705"/>
            <a:ext cx="1216404" cy="218114"/>
          </a:xfrm>
          <a:prstGeom prst="rect">
            <a:avLst/>
          </a:prstGeom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" name="직사각형 8"/>
          <p:cNvSpPr/>
          <p:nvPr/>
        </p:nvSpPr>
        <p:spPr>
          <a:xfrm>
            <a:off x="279688" y="1595536"/>
            <a:ext cx="2939373" cy="307910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직사각형 9"/>
          <p:cNvSpPr/>
          <p:nvPr/>
        </p:nvSpPr>
        <p:spPr>
          <a:xfrm>
            <a:off x="279688" y="2537927"/>
            <a:ext cx="746679" cy="223935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279687" y="3047771"/>
            <a:ext cx="746679" cy="223935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" name="직사각형 12"/>
          <p:cNvSpPr/>
          <p:nvPr/>
        </p:nvSpPr>
        <p:spPr>
          <a:xfrm>
            <a:off x="4605556" y="2027597"/>
            <a:ext cx="746679" cy="223935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4" name="직사각형 13"/>
          <p:cNvSpPr/>
          <p:nvPr/>
        </p:nvSpPr>
        <p:spPr>
          <a:xfrm>
            <a:off x="4605556" y="2561417"/>
            <a:ext cx="746679" cy="223935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" name="직사각형 14"/>
          <p:cNvSpPr/>
          <p:nvPr/>
        </p:nvSpPr>
        <p:spPr>
          <a:xfrm>
            <a:off x="6140349" y="2537926"/>
            <a:ext cx="881236" cy="223935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직사각형 16"/>
          <p:cNvSpPr/>
          <p:nvPr/>
        </p:nvSpPr>
        <p:spPr>
          <a:xfrm>
            <a:off x="4605556" y="4574007"/>
            <a:ext cx="881236" cy="223935"/>
          </a:xfrm>
          <a:prstGeom prst="rect">
            <a:avLst/>
          </a:prstGeom>
          <a:solidFill>
            <a:srgbClr val="FFFF00">
              <a:alpha val="30000"/>
            </a:srgbClr>
          </a:solidFill>
          <a:effectLst/>
        </p:spPr>
        <p:style>
          <a:lnRef idx="2">
            <a:schemeClr val="accent2">
              <a:shade val="50000"/>
            </a:schemeClr>
          </a:lnRef>
          <a:fillRef idx="1">
            <a:schemeClr val="accent2"/>
          </a:fillRef>
          <a:effectRef idx="0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725084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/>
              <a:t>Why Do You Need a Hi Korea Account?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US" altLang="ko-KR" dirty="0"/>
              <a:t>1. </a:t>
            </a:r>
            <a:r>
              <a:rPr lang="en-US" altLang="ko-KR" b="1" dirty="0"/>
              <a:t>No Reservation = No Entry:</a:t>
            </a:r>
            <a:r>
              <a:rPr lang="en-US" altLang="ko-KR" dirty="0"/>
              <a:t> Immigration offices strictly require online reservations for visits.</a:t>
            </a:r>
          </a:p>
          <a:p>
            <a:endParaRPr lang="en-US" altLang="ko-KR" dirty="0"/>
          </a:p>
          <a:p>
            <a:r>
              <a:rPr lang="en-US" altLang="ko-KR" dirty="0"/>
              <a:t>2. </a:t>
            </a:r>
            <a:r>
              <a:rPr lang="en-US" altLang="ko-KR" b="1" dirty="0"/>
              <a:t>Address Change (Within 14 Days):</a:t>
            </a:r>
            <a:r>
              <a:rPr lang="en-US" altLang="ko-KR" dirty="0"/>
              <a:t> Update your residence online within 2 weeks when you move to a new place to stay.</a:t>
            </a:r>
          </a:p>
          <a:p>
            <a:r>
              <a:rPr lang="en-US" altLang="ko-KR" dirty="0"/>
              <a:t>3. </a:t>
            </a:r>
            <a:r>
              <a:rPr lang="en-US" altLang="ko-KR" b="1" dirty="0"/>
              <a:t>Part-time Work Permit:</a:t>
            </a:r>
            <a:r>
              <a:rPr lang="en-US" altLang="ko-KR" dirty="0"/>
              <a:t> Apply for your part-time work online.</a:t>
            </a:r>
          </a:p>
          <a:p>
            <a:r>
              <a:rPr lang="en-US" altLang="ko-KR" sz="2200" dirty="0">
                <a:solidFill>
                  <a:srgbClr val="FF0000"/>
                </a:solidFill>
              </a:rPr>
              <a:t>To save time, students who have made a reservation through </a:t>
            </a:r>
            <a:r>
              <a:rPr lang="en-US" altLang="ko-KR" sz="2200" dirty="0" err="1">
                <a:solidFill>
                  <a:srgbClr val="FF0000"/>
                </a:solidFill>
              </a:rPr>
              <a:t>HiKorea</a:t>
            </a:r>
            <a:r>
              <a:rPr lang="en-US" altLang="ko-KR" sz="2200" dirty="0">
                <a:solidFill>
                  <a:srgbClr val="FF0000"/>
                </a:solidFill>
              </a:rPr>
              <a:t> are encouraged to visit the Immigration Office in person and submit the required documents for a part-time work permit</a:t>
            </a:r>
            <a:r>
              <a:rPr lang="en-US" altLang="ko-KR" sz="2200">
                <a:solidFill>
                  <a:srgbClr val="FF0000"/>
                </a:solidFill>
              </a:rPr>
              <a:t>. </a:t>
            </a:r>
          </a:p>
          <a:p>
            <a:r>
              <a:rPr lang="en-US" altLang="ko-KR" sz="2200">
                <a:solidFill>
                  <a:srgbClr val="FF0000"/>
                </a:solidFill>
              </a:rPr>
              <a:t>The </a:t>
            </a:r>
            <a:r>
              <a:rPr lang="en-US" altLang="ko-KR" sz="2200" dirty="0">
                <a:solidFill>
                  <a:srgbClr val="FF0000"/>
                </a:solidFill>
              </a:rPr>
              <a:t>permit may be approved and issued on the same day during the visit</a:t>
            </a:r>
            <a:r>
              <a:rPr lang="en-US" altLang="ko-KR" dirty="0"/>
              <a:t>. 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42397823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172</TotalTime>
  <Words>281</Words>
  <Application>Microsoft Office PowerPoint</Application>
  <PresentationFormat>와이드스크린</PresentationFormat>
  <Paragraphs>38</Paragraphs>
  <Slides>5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8" baseType="lpstr">
      <vt:lpstr>맑은 고딕</vt:lpstr>
      <vt:lpstr>Arial</vt:lpstr>
      <vt:lpstr>Office 테마</vt:lpstr>
      <vt:lpstr>How to Create a Hi Korea Account</vt:lpstr>
      <vt:lpstr>PowerPoint 프레젠테이션</vt:lpstr>
      <vt:lpstr>PowerPoint 프레젠테이션</vt:lpstr>
      <vt:lpstr>PowerPoint 프레젠테이션</vt:lpstr>
      <vt:lpstr>Why Do You Need a Hi Korea Account?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22</cp:revision>
  <dcterms:created xsi:type="dcterms:W3CDTF">2026-06-15T01:13:00Z</dcterms:created>
  <dcterms:modified xsi:type="dcterms:W3CDTF">2026-06-15T05:54:31Z</dcterms:modified>
</cp:coreProperties>
</file>